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90" r:id="rId2"/>
    <p:sldId id="430" r:id="rId3"/>
    <p:sldId id="438" r:id="rId4"/>
    <p:sldId id="439" r:id="rId5"/>
    <p:sldId id="440" r:id="rId6"/>
    <p:sldId id="441" r:id="rId7"/>
    <p:sldId id="442" r:id="rId8"/>
    <p:sldId id="443" r:id="rId9"/>
    <p:sldId id="444" r:id="rId10"/>
    <p:sldId id="445" r:id="rId11"/>
    <p:sldId id="468" r:id="rId12"/>
    <p:sldId id="469" r:id="rId13"/>
    <p:sldId id="446" r:id="rId14"/>
    <p:sldId id="447" r:id="rId15"/>
    <p:sldId id="470" r:id="rId16"/>
    <p:sldId id="471" r:id="rId17"/>
    <p:sldId id="274" r:id="rId18"/>
    <p:sldId id="417" r:id="rId19"/>
    <p:sldId id="431" r:id="rId20"/>
    <p:sldId id="432" r:id="rId21"/>
    <p:sldId id="433" r:id="rId22"/>
    <p:sldId id="434" r:id="rId23"/>
    <p:sldId id="435" r:id="rId24"/>
    <p:sldId id="371" r:id="rId25"/>
    <p:sldId id="296" r:id="rId26"/>
    <p:sldId id="297" r:id="rId27"/>
    <p:sldId id="367" r:id="rId28"/>
    <p:sldId id="301" r:id="rId29"/>
    <p:sldId id="360" r:id="rId30"/>
    <p:sldId id="366" r:id="rId31"/>
    <p:sldId id="428" r:id="rId32"/>
    <p:sldId id="385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0C640A-CB80-4D39-B51C-82EF3729B8F7}" v="25" dt="2025-12-12T10:41:23.2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a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C7E6C14B-E883-47BA-AB6C-CBF1949153A7}" type="pres">
      <dgm:prSet presAssocID="{D29F3D41-2D73-4B03-8501-9C5925C5044E}" presName="Name19" presStyleLbl="parChTrans1D2" presStyleIdx="2" presStyleCnt="3"/>
      <dgm:spPr/>
    </dgm:pt>
    <dgm:pt modelId="{72DF11DF-5DB2-4325-B66D-A47924364EA7}" type="pres">
      <dgm:prSet presAssocID="{9D8F6B14-B831-4C79-A156-2B493E7B749D}" presName="Name21" presStyleCnt="0"/>
      <dgm:spPr/>
    </dgm:pt>
    <dgm:pt modelId="{3F977C43-44CC-48A4-80BA-1F73F69C18FA}" type="pres">
      <dgm:prSet presAssocID="{9D8F6B14-B831-4C79-A156-2B493E7B749D}" presName="level2Shape" presStyleLbl="node2" presStyleIdx="2" presStyleCnt="3"/>
      <dgm:spPr/>
    </dgm:pt>
    <dgm:pt modelId="{0169BE51-2E13-41FC-849C-FEFA07695DE0}" type="pres">
      <dgm:prSet presAssocID="{9D8F6B14-B831-4C79-A156-2B493E7B749D}" presName="hierChild3" presStyleCnt="0"/>
      <dgm:spPr/>
    </dgm:pt>
    <dgm:pt modelId="{6151F15F-5A09-4786-9994-9EC5E35E9982}" type="pres">
      <dgm:prSet presAssocID="{9CC8341C-975C-4DDB-AF02-928E2E0612C0}" presName="Name19" presStyleLbl="parChTrans1D3" presStyleIdx="0" presStyleCnt="2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3" presStyleIdx="0" presStyleCnt="2"/>
      <dgm:spPr/>
    </dgm:pt>
    <dgm:pt modelId="{FB963EFB-674F-468B-9325-7E61C2467C39}" type="pres">
      <dgm:prSet presAssocID="{EC190B33-137C-4561-A3C1-396A9C2AD616}" presName="hierChild3" presStyleCnt="0"/>
      <dgm:spPr/>
    </dgm:pt>
    <dgm:pt modelId="{474A7B41-AECA-444D-91CB-733E0DDD9EE5}" type="pres">
      <dgm:prSet presAssocID="{B53A2A46-BF1E-4B7D-9997-319C64C7AD61}" presName="Name19" presStyleLbl="parChTrans1D3" presStyleIdx="1" presStyleCnt="2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3" presStyleIdx="1" presStyleCnt="2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CB01F11B-8D97-4DC8-8EC5-148CC92729DE}" srcId="{9D8F6B14-B831-4C79-A156-2B493E7B749D}" destId="{F4074957-2643-449A-8C20-153B0BFBC4D3}" srcOrd="1" destOrd="0" parTransId="{B53A2A46-BF1E-4B7D-9997-319C64C7AD61}" sibTransId="{9A361BD1-EABF-4ED0-B910-73C78F3D36E4}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D7DC5227-23D6-4D45-8D73-8277BDBC16A8}" type="presOf" srcId="{9CC8341C-975C-4DDB-AF02-928E2E0612C0}" destId="{6151F15F-5A09-4786-9994-9EC5E35E9982}" srcOrd="0" destOrd="0" presId="urn:microsoft.com/office/officeart/2005/8/layout/hierarchy6"/>
    <dgm:cxn modelId="{4181CD2D-6C07-4A82-9EBC-0E15445CCCC1}" type="presOf" srcId="{D29F3D41-2D73-4B03-8501-9C5925C5044E}" destId="{C7E6C14B-E883-47BA-AB6C-CBF1949153A7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5AF60C69-7BB7-4ECC-B486-E7EA10C9D188}" type="presOf" srcId="{F4074957-2643-449A-8C20-153B0BFBC4D3}" destId="{25B228EE-7AF3-487E-823F-4185BA828791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81D3C6F-A6C7-4908-831F-AAC86562D9C8}" type="presOf" srcId="{9D8F6B14-B831-4C79-A156-2B493E7B749D}" destId="{3F977C43-44CC-48A4-80BA-1F73F69C18FA}" srcOrd="0" destOrd="0" presId="urn:microsoft.com/office/officeart/2005/8/layout/hierarchy6"/>
    <dgm:cxn modelId="{532C6C7D-98E9-4055-BBA2-7E8ABA33292C}" srcId="{11C582FB-D301-4A67-835D-4CB7CEB50770}" destId="{9D8F6B14-B831-4C79-A156-2B493E7B749D}" srcOrd="2" destOrd="0" parTransId="{D29F3D41-2D73-4B03-8501-9C5925C5044E}" sibTransId="{CDC033FB-2416-4E62-A4F9-00D9588538DB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3730AA8D-3872-4441-9900-A95FD79A5A23}" type="presOf" srcId="{EC190B33-137C-4561-A3C1-396A9C2AD616}" destId="{35E411B8-1271-4309-8130-35AE0FFC046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0B0A28B4-E2DE-4D6B-95E9-C270ED7F16EB}" type="presOf" srcId="{B53A2A46-BF1E-4B7D-9997-319C64C7AD61}" destId="{474A7B41-AECA-444D-91CB-733E0DDD9EE5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8379F6-F7E3-4C14-BA46-8AF538A4200C}" type="presParOf" srcId="{0810A678-E60C-4760-BC00-63A28DF49489}" destId="{C7E6C14B-E883-47BA-AB6C-CBF1949153A7}" srcOrd="4" destOrd="0" presId="urn:microsoft.com/office/officeart/2005/8/layout/hierarchy6"/>
    <dgm:cxn modelId="{1EA7A962-109C-48A3-9F2E-B4D0C1DC9BC3}" type="presParOf" srcId="{0810A678-E60C-4760-BC00-63A28DF49489}" destId="{72DF11DF-5DB2-4325-B66D-A47924364EA7}" srcOrd="5" destOrd="0" presId="urn:microsoft.com/office/officeart/2005/8/layout/hierarchy6"/>
    <dgm:cxn modelId="{DD6B9775-44DB-4322-B2FB-0E435A753B18}" type="presParOf" srcId="{72DF11DF-5DB2-4325-B66D-A47924364EA7}" destId="{3F977C43-44CC-48A4-80BA-1F73F69C18FA}" srcOrd="0" destOrd="0" presId="urn:microsoft.com/office/officeart/2005/8/layout/hierarchy6"/>
    <dgm:cxn modelId="{1FA68AE8-9A2D-4F7D-8CD8-537AAF175CB0}" type="presParOf" srcId="{72DF11DF-5DB2-4325-B66D-A47924364EA7}" destId="{0169BE51-2E13-41FC-849C-FEFA07695DE0}" srcOrd="1" destOrd="0" presId="urn:microsoft.com/office/officeart/2005/8/layout/hierarchy6"/>
    <dgm:cxn modelId="{915D3597-938C-4ECD-BB03-F57CD1B3E75A}" type="presParOf" srcId="{0169BE51-2E13-41FC-849C-FEFA07695DE0}" destId="{6151F15F-5A09-4786-9994-9EC5E35E9982}" srcOrd="0" destOrd="0" presId="urn:microsoft.com/office/officeart/2005/8/layout/hierarchy6"/>
    <dgm:cxn modelId="{3680B916-C2B7-4DBE-BB57-1452F65CC2B4}" type="presParOf" srcId="{0169BE51-2E13-41FC-849C-FEFA07695DE0}" destId="{0E7A7840-EBE2-4119-9FC3-36B74A750314}" srcOrd="1" destOrd="0" presId="urn:microsoft.com/office/officeart/2005/8/layout/hierarchy6"/>
    <dgm:cxn modelId="{643BB935-EE63-4607-A37D-582A7D56F0F1}" type="presParOf" srcId="{0E7A7840-EBE2-4119-9FC3-36B74A750314}" destId="{35E411B8-1271-4309-8130-35AE0FFC0460}" srcOrd="0" destOrd="0" presId="urn:microsoft.com/office/officeart/2005/8/layout/hierarchy6"/>
    <dgm:cxn modelId="{6A8E6BD3-83F6-4439-8190-4D96353A29BB}" type="presParOf" srcId="{0E7A7840-EBE2-4119-9FC3-36B74A750314}" destId="{FB963EFB-674F-468B-9325-7E61C2467C39}" srcOrd="1" destOrd="0" presId="urn:microsoft.com/office/officeart/2005/8/layout/hierarchy6"/>
    <dgm:cxn modelId="{D97A4151-4A3D-4159-A392-950105423F00}" type="presParOf" srcId="{0169BE51-2E13-41FC-849C-FEFA07695DE0}" destId="{474A7B41-AECA-444D-91CB-733E0DDD9EE5}" srcOrd="2" destOrd="0" presId="urn:microsoft.com/office/officeart/2005/8/layout/hierarchy6"/>
    <dgm:cxn modelId="{5C063CB7-9596-4016-99A3-26EA51FDE2EE}" type="presParOf" srcId="{0169BE51-2E13-41FC-849C-FEFA07695DE0}" destId="{AF58F40C-7ABE-42A1-83A3-6677EF07BACD}" srcOrd="3" destOrd="0" presId="urn:microsoft.com/office/officeart/2005/8/layout/hierarchy6"/>
    <dgm:cxn modelId="{79352C94-9689-4D82-916F-7854464895E0}" type="presParOf" srcId="{AF58F40C-7ABE-42A1-83A3-6677EF07BACD}" destId="{25B228EE-7AF3-487E-823F-4185BA828791}" srcOrd="0" destOrd="0" presId="urn:microsoft.com/office/officeart/2005/8/layout/hierarchy6"/>
    <dgm:cxn modelId="{EB005EA0-E5DB-4F85-AE16-D354E7B778DC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Full stops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180A6D0C-1111-4656-B7DB-03B5165D7599}">
      <dgm:prSet phldrT="[Text]" custT="1"/>
      <dgm:spPr/>
      <dgm:t>
        <a:bodyPr/>
        <a:lstStyle/>
        <a:p>
          <a:r>
            <a:rPr lang="en-GB" sz="1400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 custT="1"/>
      <dgm:spPr/>
      <dgm:t>
        <a:bodyPr/>
        <a:lstStyle/>
        <a:p>
          <a:r>
            <a:rPr lang="en-GB" sz="1400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Overview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E6C5CD14-86B0-4340-8D49-BE2EEBCE3A4E}">
      <dgm:prSet phldrT="[Text]" custT="1"/>
      <dgm:spPr/>
      <dgm:t>
        <a:bodyPr/>
        <a:lstStyle/>
        <a:p>
          <a:r>
            <a:rPr lang="en-GB" sz="1400" dirty="0"/>
            <a:t>Proper nouns</a:t>
          </a:r>
        </a:p>
      </dgm:t>
    </dgm:pt>
    <dgm:pt modelId="{FF7FF7AF-DC13-4087-99C0-FC5932B2FB5F}" type="parTrans" cxnId="{E09EA696-55A9-4924-A98B-378D46335A89}">
      <dgm:prSet/>
      <dgm:spPr/>
      <dgm:t>
        <a:bodyPr/>
        <a:lstStyle/>
        <a:p>
          <a:endParaRPr lang="en-GB"/>
        </a:p>
      </dgm:t>
    </dgm:pt>
    <dgm:pt modelId="{15BB0DA1-426F-46EC-ABDB-3C0FFD61611E}" type="sibTrans" cxnId="{E09EA696-55A9-4924-A98B-378D46335A89}">
      <dgm:prSet/>
      <dgm:spPr/>
      <dgm:t>
        <a:bodyPr/>
        <a:lstStyle/>
        <a:p>
          <a:endParaRPr lang="en-GB"/>
        </a:p>
      </dgm:t>
    </dgm:pt>
    <dgm:pt modelId="{C0316380-B524-4C41-8FEB-3A27F53452EC}">
      <dgm:prSet phldrT="[Text]" custT="1"/>
      <dgm:spPr/>
      <dgm:t>
        <a:bodyPr/>
        <a:lstStyle/>
        <a:p>
          <a:r>
            <a:rPr lang="en-GB" sz="1400" dirty="0"/>
            <a:t>Pronoun I</a:t>
          </a:r>
        </a:p>
      </dgm:t>
    </dgm:pt>
    <dgm:pt modelId="{D6015FAC-AC79-4EFB-AD4E-4DBBA8608E78}" type="parTrans" cxnId="{0A8D7B2C-5114-4E62-BCF4-85E35BC57A6B}">
      <dgm:prSet/>
      <dgm:spPr/>
      <dgm:t>
        <a:bodyPr/>
        <a:lstStyle/>
        <a:p>
          <a:endParaRPr lang="en-GB"/>
        </a:p>
      </dgm:t>
    </dgm:pt>
    <dgm:pt modelId="{8D968063-3C01-44DA-B9D9-D78960EBF683}" type="sibTrans" cxnId="{0A8D7B2C-5114-4E62-BCF4-85E35BC57A6B}">
      <dgm:prSet/>
      <dgm:spPr/>
      <dgm:t>
        <a:bodyPr/>
        <a:lstStyle/>
        <a:p>
          <a:endParaRPr lang="en-GB"/>
        </a:p>
      </dgm:t>
    </dgm:pt>
    <dgm:pt modelId="{34ECC296-3D58-45AD-970B-37313A8D0065}">
      <dgm:prSet phldrT="[Text]" custT="1"/>
      <dgm:spPr/>
      <dgm:t>
        <a:bodyPr/>
        <a:lstStyle/>
        <a:p>
          <a:r>
            <a:rPr lang="en-GB" sz="1400" dirty="0"/>
            <a:t>Start of sentences</a:t>
          </a:r>
        </a:p>
      </dgm:t>
    </dgm:pt>
    <dgm:pt modelId="{03C6CA87-51FD-4E24-B77D-CD1CC85F9C71}" type="parTrans" cxnId="{CC9BFDF7-D372-4B31-850B-9411E4A6161C}">
      <dgm:prSet/>
      <dgm:spPr/>
      <dgm:t>
        <a:bodyPr/>
        <a:lstStyle/>
        <a:p>
          <a:endParaRPr lang="en-GB"/>
        </a:p>
      </dgm:t>
    </dgm:pt>
    <dgm:pt modelId="{347460A0-6CAE-46C4-9178-A1145EC6BBB1}" type="sibTrans" cxnId="{CC9BFDF7-D372-4B31-850B-9411E4A6161C}">
      <dgm:prSet/>
      <dgm:spPr/>
      <dgm:t>
        <a:bodyPr/>
        <a:lstStyle/>
        <a:p>
          <a:endParaRPr lang="en-GB"/>
        </a:p>
      </dgm:t>
    </dgm:pt>
    <dgm:pt modelId="{B0664EEF-0344-49FB-9DAA-F2C741D54BF5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5D5477A2-C718-4293-8C98-01BD0D7236A8}" type="parTrans" cxnId="{C65F3D92-1EF1-48EE-B253-021850099286}">
      <dgm:prSet/>
      <dgm:spPr/>
      <dgm:t>
        <a:bodyPr/>
        <a:lstStyle/>
        <a:p>
          <a:endParaRPr lang="en-GB"/>
        </a:p>
      </dgm:t>
    </dgm:pt>
    <dgm:pt modelId="{D95974D7-760D-4B91-BA87-730D94F0816E}" type="sibTrans" cxnId="{C65F3D92-1EF1-48EE-B253-021850099286}">
      <dgm:prSet/>
      <dgm:spPr/>
      <dgm:t>
        <a:bodyPr/>
        <a:lstStyle/>
        <a:p>
          <a:endParaRPr lang="en-GB"/>
        </a:p>
      </dgm:t>
    </dgm:pt>
    <dgm:pt modelId="{C74442B6-B4AD-4799-934A-65AFADDB52C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F1FF4597-6DAD-471F-A3EF-95DABBA49C57}" type="parTrans" cxnId="{384486E6-DCD0-45FB-90C8-3C01BD6150B0}">
      <dgm:prSet/>
      <dgm:spPr/>
      <dgm:t>
        <a:bodyPr/>
        <a:lstStyle/>
        <a:p>
          <a:endParaRPr lang="en-GB"/>
        </a:p>
      </dgm:t>
    </dgm:pt>
    <dgm:pt modelId="{54F08E47-F5BD-4DBD-8691-43CA318EB929}" type="sibTrans" cxnId="{384486E6-DCD0-45FB-90C8-3C01BD6150B0}">
      <dgm:prSet/>
      <dgm:spPr/>
      <dgm:t>
        <a:bodyPr/>
        <a:lstStyle/>
        <a:p>
          <a:endParaRPr lang="en-GB"/>
        </a:p>
      </dgm:t>
    </dgm:pt>
    <dgm:pt modelId="{BDE29396-9745-4A78-9CDF-42F1375B878F}">
      <dgm:prSet phldrT="[Text]" custT="1"/>
      <dgm:spPr/>
      <dgm:t>
        <a:bodyPr/>
        <a:lstStyle/>
        <a:p>
          <a:r>
            <a:rPr lang="en-GB" sz="1400" dirty="0"/>
            <a:t>Noun phrases</a:t>
          </a:r>
        </a:p>
      </dgm:t>
    </dgm:pt>
    <dgm:pt modelId="{34EE98A6-E8E3-4AC5-846A-58907E6992B1}" type="parTrans" cxnId="{3B815A4C-BEF2-48D7-9173-AA34F4DBF293}">
      <dgm:prSet/>
      <dgm:spPr/>
      <dgm:t>
        <a:bodyPr/>
        <a:lstStyle/>
        <a:p>
          <a:endParaRPr lang="en-GB"/>
        </a:p>
      </dgm:t>
    </dgm:pt>
    <dgm:pt modelId="{3A2FF9A9-8C19-4095-8ECB-0B6ADCEEDB9C}" type="sibTrans" cxnId="{3B815A4C-BEF2-48D7-9173-AA34F4DBF293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B4031E5-3B1F-44B7-8291-074CDB57D9DE}" type="pres">
      <dgm:prSet presAssocID="{9D8F6B14-B831-4C79-A156-2B493E7B749D}" presName="Name14" presStyleCnt="0"/>
      <dgm:spPr/>
    </dgm:pt>
    <dgm:pt modelId="{D5938F6E-A622-48C3-A89E-5A0237B0E259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21C1ADE0-833E-40FA-8283-7D2AFC9BC39D}" type="pres">
      <dgm:prSet presAssocID="{9D8F6B14-B831-4C79-A156-2B493E7B749D}" presName="hierChild2" presStyleCnt="0"/>
      <dgm:spPr/>
    </dgm:pt>
    <dgm:pt modelId="{73CC2F6D-A18E-43E6-B4A3-063AFB4828C3}" type="pres">
      <dgm:prSet presAssocID="{34EE98A6-E8E3-4AC5-846A-58907E6992B1}" presName="Name19" presStyleLbl="parChTrans1D2" presStyleIdx="0" presStyleCnt="3"/>
      <dgm:spPr/>
    </dgm:pt>
    <dgm:pt modelId="{C7B5A233-26DB-4A6B-B661-6D6D5E0FBDAB}" type="pres">
      <dgm:prSet presAssocID="{BDE29396-9745-4A78-9CDF-42F1375B878F}" presName="Name21" presStyleCnt="0"/>
      <dgm:spPr/>
    </dgm:pt>
    <dgm:pt modelId="{2FF3E1ED-5CCB-4621-8D8F-C1DADB58FD9D}" type="pres">
      <dgm:prSet presAssocID="{BDE29396-9745-4A78-9CDF-42F1375B878F}" presName="level2Shape" presStyleLbl="node2" presStyleIdx="0" presStyleCnt="3"/>
      <dgm:spPr/>
    </dgm:pt>
    <dgm:pt modelId="{A65B3F00-ED53-4A70-9797-A0194B3FF48C}" type="pres">
      <dgm:prSet presAssocID="{BDE29396-9745-4A78-9CDF-42F1375B878F}" presName="hierChild3" presStyleCnt="0"/>
      <dgm:spPr/>
    </dgm:pt>
    <dgm:pt modelId="{2EAC6A80-2392-439F-84EB-C30ED767BA2B}" type="pres">
      <dgm:prSet presAssocID="{F1FF4597-6DAD-471F-A3EF-95DABBA49C57}" presName="Name19" presStyleLbl="parChTrans1D2" presStyleIdx="1" presStyleCnt="3"/>
      <dgm:spPr/>
    </dgm:pt>
    <dgm:pt modelId="{A5ECEB6E-A313-4F23-AAC3-B7C1A7692DC2}" type="pres">
      <dgm:prSet presAssocID="{C74442B6-B4AD-4799-934A-65AFADDB52C1}" presName="Name21" presStyleCnt="0"/>
      <dgm:spPr/>
    </dgm:pt>
    <dgm:pt modelId="{D2C4EE00-58F3-4F69-81A8-F7DD7928CB79}" type="pres">
      <dgm:prSet presAssocID="{C74442B6-B4AD-4799-934A-65AFADDB52C1}" presName="level2Shape" presStyleLbl="node2" presStyleIdx="1" presStyleCnt="3"/>
      <dgm:spPr/>
    </dgm:pt>
    <dgm:pt modelId="{1DAC3FA2-C050-49FA-BEF9-4A0C1D6A2ED5}" type="pres">
      <dgm:prSet presAssocID="{C74442B6-B4AD-4799-934A-65AFADDB52C1}" presName="hierChild3" presStyleCnt="0"/>
      <dgm:spPr/>
    </dgm:pt>
    <dgm:pt modelId="{BFDE6BF6-6475-4E35-947C-9E7A4377BE3B}" type="pres">
      <dgm:prSet presAssocID="{5D5477A2-C718-4293-8C98-01BD0D7236A8}" presName="Name19" presStyleLbl="parChTrans1D2" presStyleIdx="2" presStyleCnt="3"/>
      <dgm:spPr/>
    </dgm:pt>
    <dgm:pt modelId="{FBB01BC5-2F80-4E64-8D39-973335BE5875}" type="pres">
      <dgm:prSet presAssocID="{B0664EEF-0344-49FB-9DAA-F2C741D54BF5}" presName="Name21" presStyleCnt="0"/>
      <dgm:spPr/>
    </dgm:pt>
    <dgm:pt modelId="{A3267FC3-378C-48B1-90F9-F75FC6BC0708}" type="pres">
      <dgm:prSet presAssocID="{B0664EEF-0344-49FB-9DAA-F2C741D54BF5}" presName="level2Shape" presStyleLbl="node2" presStyleIdx="2" presStyleCnt="3" custScaleX="139677"/>
      <dgm:spPr/>
    </dgm:pt>
    <dgm:pt modelId="{CCFFC118-69F2-4A0F-A1C7-8605DB10E81A}" type="pres">
      <dgm:prSet presAssocID="{B0664EEF-0344-49FB-9DAA-F2C741D54BF5}" presName="hierChild3" presStyleCnt="0"/>
      <dgm:spPr/>
    </dgm:pt>
    <dgm:pt modelId="{8104E734-4259-42AA-ACFB-EB07F3176906}" type="pres">
      <dgm:prSet presAssocID="{9CC8341C-975C-4DDB-AF02-928E2E0612C0}" presName="Name19" presStyleLbl="parChTrans1D3" presStyleIdx="0" presStyleCnt="4"/>
      <dgm:spPr/>
    </dgm:pt>
    <dgm:pt modelId="{4639EF2E-3EB6-4A56-A100-64769EB45C4C}" type="pres">
      <dgm:prSet presAssocID="{EC190B33-137C-4561-A3C1-396A9C2AD616}" presName="Name21" presStyleCnt="0"/>
      <dgm:spPr/>
    </dgm:pt>
    <dgm:pt modelId="{53D6F900-5F3C-41D4-8DFD-59099F47E92C}" type="pres">
      <dgm:prSet presAssocID="{EC190B33-137C-4561-A3C1-396A9C2AD616}" presName="level2Shape" presStyleLbl="node3" presStyleIdx="0" presStyleCnt="4"/>
      <dgm:spPr/>
    </dgm:pt>
    <dgm:pt modelId="{5AEA0363-2C91-47F0-8B67-6137E78BD68C}" type="pres">
      <dgm:prSet presAssocID="{EC190B33-137C-4561-A3C1-396A9C2AD616}" presName="hierChild3" presStyleCnt="0"/>
      <dgm:spPr/>
    </dgm:pt>
    <dgm:pt modelId="{0377DC7E-C70A-43C7-ACC4-EC843E825BDA}" type="pres">
      <dgm:prSet presAssocID="{FF7FF7AF-DC13-4087-99C0-FC5932B2FB5F}" presName="Name19" presStyleLbl="parChTrans1D4" presStyleIdx="0" presStyleCnt="3"/>
      <dgm:spPr/>
    </dgm:pt>
    <dgm:pt modelId="{FFAD275E-6949-4C70-AD1C-9957908ED79D}" type="pres">
      <dgm:prSet presAssocID="{E6C5CD14-86B0-4340-8D49-BE2EEBCE3A4E}" presName="Name21" presStyleCnt="0"/>
      <dgm:spPr/>
    </dgm:pt>
    <dgm:pt modelId="{1CB999FA-3B42-4DE9-803D-EC13DA13AA31}" type="pres">
      <dgm:prSet presAssocID="{E6C5CD14-86B0-4340-8D49-BE2EEBCE3A4E}" presName="level2Shape" presStyleLbl="node4" presStyleIdx="0" presStyleCnt="3"/>
      <dgm:spPr/>
    </dgm:pt>
    <dgm:pt modelId="{ED979C05-721D-447F-9A0D-7C3253A12B25}" type="pres">
      <dgm:prSet presAssocID="{E6C5CD14-86B0-4340-8D49-BE2EEBCE3A4E}" presName="hierChild3" presStyleCnt="0"/>
      <dgm:spPr/>
    </dgm:pt>
    <dgm:pt modelId="{67DB96AD-1C70-487F-86B8-BD75E26AD93D}" type="pres">
      <dgm:prSet presAssocID="{D6015FAC-AC79-4EFB-AD4E-4DBBA8608E78}" presName="Name19" presStyleLbl="parChTrans1D4" presStyleIdx="1" presStyleCnt="3"/>
      <dgm:spPr/>
    </dgm:pt>
    <dgm:pt modelId="{AFF5D43C-28CC-419D-B0D3-9C9E5D38A561}" type="pres">
      <dgm:prSet presAssocID="{C0316380-B524-4C41-8FEB-3A27F53452EC}" presName="Name21" presStyleCnt="0"/>
      <dgm:spPr/>
    </dgm:pt>
    <dgm:pt modelId="{3E0E134D-9BB2-46CE-A624-CEBC1B0E2859}" type="pres">
      <dgm:prSet presAssocID="{C0316380-B524-4C41-8FEB-3A27F53452EC}" presName="level2Shape" presStyleLbl="node4" presStyleIdx="1" presStyleCnt="3"/>
      <dgm:spPr/>
    </dgm:pt>
    <dgm:pt modelId="{A24DCEB8-05FD-4C09-A519-0281074B1F6B}" type="pres">
      <dgm:prSet presAssocID="{C0316380-B524-4C41-8FEB-3A27F53452EC}" presName="hierChild3" presStyleCnt="0"/>
      <dgm:spPr/>
    </dgm:pt>
    <dgm:pt modelId="{2512F3AD-BCD4-45D6-A441-2B30D0216376}" type="pres">
      <dgm:prSet presAssocID="{03C6CA87-51FD-4E24-B77D-CD1CC85F9C71}" presName="Name19" presStyleLbl="parChTrans1D4" presStyleIdx="2" presStyleCnt="3"/>
      <dgm:spPr/>
    </dgm:pt>
    <dgm:pt modelId="{FC37E6AD-770C-47AA-AAB5-C151BB74AF97}" type="pres">
      <dgm:prSet presAssocID="{34ECC296-3D58-45AD-970B-37313A8D0065}" presName="Name21" presStyleCnt="0"/>
      <dgm:spPr/>
    </dgm:pt>
    <dgm:pt modelId="{E08DB6C0-E214-4AFB-A0D1-2838BE57B627}" type="pres">
      <dgm:prSet presAssocID="{34ECC296-3D58-45AD-970B-37313A8D0065}" presName="level2Shape" presStyleLbl="node4" presStyleIdx="2" presStyleCnt="3"/>
      <dgm:spPr/>
    </dgm:pt>
    <dgm:pt modelId="{E4E08AEC-C8DD-4E69-9D4F-BAC725124B02}" type="pres">
      <dgm:prSet presAssocID="{34ECC296-3D58-45AD-970B-37313A8D0065}" presName="hierChild3" presStyleCnt="0"/>
      <dgm:spPr/>
    </dgm:pt>
    <dgm:pt modelId="{B5BE4C42-9179-4A74-AD65-3280C7072E87}" type="pres">
      <dgm:prSet presAssocID="{B53A2A46-BF1E-4B7D-9997-319C64C7AD61}" presName="Name19" presStyleLbl="parChTrans1D3" presStyleIdx="1" presStyleCnt="4"/>
      <dgm:spPr/>
    </dgm:pt>
    <dgm:pt modelId="{2D3CE4FD-CEF2-4027-ABFF-BAFD3FE480E8}" type="pres">
      <dgm:prSet presAssocID="{F4074957-2643-449A-8C20-153B0BFBC4D3}" presName="Name21" presStyleCnt="0"/>
      <dgm:spPr/>
    </dgm:pt>
    <dgm:pt modelId="{7FF5063B-D3B3-421F-9A52-DEA8BB29F5A9}" type="pres">
      <dgm:prSet presAssocID="{F4074957-2643-449A-8C20-153B0BFBC4D3}" presName="level2Shape" presStyleLbl="node3" presStyleIdx="1" presStyleCnt="4"/>
      <dgm:spPr/>
    </dgm:pt>
    <dgm:pt modelId="{625AB053-B52B-44FA-BECA-101F229B1218}" type="pres">
      <dgm:prSet presAssocID="{F4074957-2643-449A-8C20-153B0BFBC4D3}" presName="hierChild3" presStyleCnt="0"/>
      <dgm:spPr/>
    </dgm:pt>
    <dgm:pt modelId="{4988946F-13FD-40F6-B04C-9984C56B3982}" type="pres">
      <dgm:prSet presAssocID="{2B0C34E2-7334-4DFD-96F0-C6DAF5677C31}" presName="Name19" presStyleLbl="parChTrans1D3" presStyleIdx="2" presStyleCnt="4"/>
      <dgm:spPr/>
    </dgm:pt>
    <dgm:pt modelId="{48249447-119F-4750-9DAA-1B07B4E0B895}" type="pres">
      <dgm:prSet presAssocID="{180A6D0C-1111-4656-B7DB-03B5165D7599}" presName="Name21" presStyleCnt="0"/>
      <dgm:spPr/>
    </dgm:pt>
    <dgm:pt modelId="{5BD39F66-F3DE-4D4B-86A7-D6D4699C59F0}" type="pres">
      <dgm:prSet presAssocID="{180A6D0C-1111-4656-B7DB-03B5165D7599}" presName="level2Shape" presStyleLbl="node3" presStyleIdx="2" presStyleCnt="4"/>
      <dgm:spPr/>
    </dgm:pt>
    <dgm:pt modelId="{7B3BFF82-18E2-472C-91A2-F666F3A87A74}" type="pres">
      <dgm:prSet presAssocID="{180A6D0C-1111-4656-B7DB-03B5165D7599}" presName="hierChild3" presStyleCnt="0"/>
      <dgm:spPr/>
    </dgm:pt>
    <dgm:pt modelId="{FCDC8DBE-A673-473A-A176-32412DC10D6A}" type="pres">
      <dgm:prSet presAssocID="{E5E3034A-A040-42A2-B157-4155E2D07D56}" presName="Name19" presStyleLbl="parChTrans1D3" presStyleIdx="3" presStyleCnt="4"/>
      <dgm:spPr/>
    </dgm:pt>
    <dgm:pt modelId="{D5C481E9-8680-4AB3-A88F-1481ABB450BD}" type="pres">
      <dgm:prSet presAssocID="{09CE0217-5226-4F00-882F-1126FD7455DC}" presName="Name21" presStyleCnt="0"/>
      <dgm:spPr/>
    </dgm:pt>
    <dgm:pt modelId="{0FB4D68C-3FAC-4AA1-B864-7316A2727B4B}" type="pres">
      <dgm:prSet presAssocID="{09CE0217-5226-4F00-882F-1126FD7455DC}" presName="level2Shape" presStyleLbl="node3" presStyleIdx="3" presStyleCnt="4" custScaleX="155790"/>
      <dgm:spPr/>
    </dgm:pt>
    <dgm:pt modelId="{5AE20EAE-3675-4C7D-BEF3-88740899A5A8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5EE5101-4B85-44E1-BDCA-EE02C3D85886}" type="presOf" srcId="{2B0C34E2-7334-4DFD-96F0-C6DAF5677C31}" destId="{4988946F-13FD-40F6-B04C-9984C56B3982}" srcOrd="0" destOrd="0" presId="urn:microsoft.com/office/officeart/2005/8/layout/hierarchy6"/>
    <dgm:cxn modelId="{7EE8420B-8633-4413-9288-BF340C48618E}" srcId="{B0664EEF-0344-49FB-9DAA-F2C741D54BF5}" destId="{09CE0217-5226-4F00-882F-1126FD7455DC}" srcOrd="3" destOrd="0" parTransId="{E5E3034A-A040-42A2-B157-4155E2D07D56}" sibTransId="{0E3561F6-66E9-470D-9FE8-726957BBCAD0}"/>
    <dgm:cxn modelId="{F887420D-E999-4CDE-A1FA-6A0B128805E0}" type="presOf" srcId="{C74442B6-B4AD-4799-934A-65AFADDB52C1}" destId="{D2C4EE00-58F3-4F69-81A8-F7DD7928CB79}" srcOrd="0" destOrd="0" presId="urn:microsoft.com/office/officeart/2005/8/layout/hierarchy6"/>
    <dgm:cxn modelId="{BECF5B13-0840-44A2-94EC-832840187DE5}" type="presOf" srcId="{03C6CA87-51FD-4E24-B77D-CD1CC85F9C71}" destId="{2512F3AD-BCD4-45D6-A441-2B30D0216376}" srcOrd="0" destOrd="0" presId="urn:microsoft.com/office/officeart/2005/8/layout/hierarchy6"/>
    <dgm:cxn modelId="{A633701B-90DF-424E-98AB-DD3BF9B78548}" type="presOf" srcId="{5D5477A2-C718-4293-8C98-01BD0D7236A8}" destId="{BFDE6BF6-6475-4E35-947C-9E7A4377BE3B}" srcOrd="0" destOrd="0" presId="urn:microsoft.com/office/officeart/2005/8/layout/hierarchy6"/>
    <dgm:cxn modelId="{CB01F11B-8D97-4DC8-8EC5-148CC92729DE}" srcId="{B0664EEF-0344-49FB-9DAA-F2C741D54BF5}" destId="{F4074957-2643-449A-8C20-153B0BFBC4D3}" srcOrd="1" destOrd="0" parTransId="{B53A2A46-BF1E-4B7D-9997-319C64C7AD61}" sibTransId="{9A361BD1-EABF-4ED0-B910-73C78F3D36E4}"/>
    <dgm:cxn modelId="{778FFE1E-48F8-484D-8B0C-12420B150EEC}" srcId="{B0664EEF-0344-49FB-9DAA-F2C741D54BF5}" destId="{EC190B33-137C-4561-A3C1-396A9C2AD616}" srcOrd="0" destOrd="0" parTransId="{9CC8341C-975C-4DDB-AF02-928E2E0612C0}" sibTransId="{15F6E9A2-D0C9-4E94-931C-06646BDC3270}"/>
    <dgm:cxn modelId="{C64ED724-9DF4-4246-8642-C2B714713577}" type="presOf" srcId="{F4074957-2643-449A-8C20-153B0BFBC4D3}" destId="{7FF5063B-D3B3-421F-9A52-DEA8BB29F5A9}" srcOrd="0" destOrd="0" presId="urn:microsoft.com/office/officeart/2005/8/layout/hierarchy6"/>
    <dgm:cxn modelId="{8CBE5A26-CCD7-4EF1-873C-260B30161E28}" type="presOf" srcId="{B53A2A46-BF1E-4B7D-9997-319C64C7AD61}" destId="{B5BE4C42-9179-4A74-AD65-3280C7072E87}" srcOrd="0" destOrd="0" presId="urn:microsoft.com/office/officeart/2005/8/layout/hierarchy6"/>
    <dgm:cxn modelId="{0A8D7B2C-5114-4E62-BCF4-85E35BC57A6B}" srcId="{EC190B33-137C-4561-A3C1-396A9C2AD616}" destId="{C0316380-B524-4C41-8FEB-3A27F53452EC}" srcOrd="1" destOrd="0" parTransId="{D6015FAC-AC79-4EFB-AD4E-4DBBA8608E78}" sibTransId="{8D968063-3C01-44DA-B9D9-D78960EBF683}"/>
    <dgm:cxn modelId="{D4DFC333-6719-49AF-8E6A-7D0939C5FA60}" type="presOf" srcId="{FF7FF7AF-DC13-4087-99C0-FC5932B2FB5F}" destId="{0377DC7E-C70A-43C7-ACC4-EC843E825BDA}" srcOrd="0" destOrd="0" presId="urn:microsoft.com/office/officeart/2005/8/layout/hierarchy6"/>
    <dgm:cxn modelId="{8D6D6942-6DFB-4667-84F1-CDC072ACB9C2}" type="presOf" srcId="{180A6D0C-1111-4656-B7DB-03B5165D7599}" destId="{5BD39F66-F3DE-4D4B-86A7-D6D4699C59F0}" srcOrd="0" destOrd="0" presId="urn:microsoft.com/office/officeart/2005/8/layout/hierarchy6"/>
    <dgm:cxn modelId="{3B815A4C-BEF2-48D7-9173-AA34F4DBF293}" srcId="{9D8F6B14-B831-4C79-A156-2B493E7B749D}" destId="{BDE29396-9745-4A78-9CDF-42F1375B878F}" srcOrd="0" destOrd="0" parTransId="{34EE98A6-E8E3-4AC5-846A-58907E6992B1}" sibTransId="{3A2FF9A9-8C19-4095-8ECB-0B6ADCEEDB9C}"/>
    <dgm:cxn modelId="{4751974E-2150-4854-8967-FE0522E57196}" type="presOf" srcId="{BDE29396-9745-4A78-9CDF-42F1375B878F}" destId="{2FF3E1ED-5CCB-4621-8D8F-C1DADB58FD9D}" srcOrd="0" destOrd="0" presId="urn:microsoft.com/office/officeart/2005/8/layout/hierarchy6"/>
    <dgm:cxn modelId="{276DFB56-234C-4341-B0A2-DC5D233DA075}" type="presOf" srcId="{34EE98A6-E8E3-4AC5-846A-58907E6992B1}" destId="{73CC2F6D-A18E-43E6-B4A3-063AFB4828C3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23AA768D-22F0-4AA8-8508-0B1D31D86D01}" type="presOf" srcId="{E6C5CD14-86B0-4340-8D49-BE2EEBCE3A4E}" destId="{1CB999FA-3B42-4DE9-803D-EC13DA13AA31}" srcOrd="0" destOrd="0" presId="urn:microsoft.com/office/officeart/2005/8/layout/hierarchy6"/>
    <dgm:cxn modelId="{C65F3D92-1EF1-48EE-B253-021850099286}" srcId="{9D8F6B14-B831-4C79-A156-2B493E7B749D}" destId="{B0664EEF-0344-49FB-9DAA-F2C741D54BF5}" srcOrd="2" destOrd="0" parTransId="{5D5477A2-C718-4293-8C98-01BD0D7236A8}" sibTransId="{D95974D7-760D-4B91-BA87-730D94F0816E}"/>
    <dgm:cxn modelId="{E09EA696-55A9-4924-A98B-378D46335A89}" srcId="{EC190B33-137C-4561-A3C1-396A9C2AD616}" destId="{E6C5CD14-86B0-4340-8D49-BE2EEBCE3A4E}" srcOrd="0" destOrd="0" parTransId="{FF7FF7AF-DC13-4087-99C0-FC5932B2FB5F}" sibTransId="{15BB0DA1-426F-46EC-ABDB-3C0FFD61611E}"/>
    <dgm:cxn modelId="{461DD997-2A1E-41F7-A476-BAB36741C075}" type="presOf" srcId="{9D8F6B14-B831-4C79-A156-2B493E7B749D}" destId="{D5938F6E-A622-48C3-A89E-5A0237B0E259}" srcOrd="0" destOrd="0" presId="urn:microsoft.com/office/officeart/2005/8/layout/hierarchy6"/>
    <dgm:cxn modelId="{420C3EA7-9F02-4442-BD65-7AE670CA9A82}" type="presOf" srcId="{E5E3034A-A040-42A2-B157-4155E2D07D56}" destId="{FCDC8DBE-A673-473A-A176-32412DC10D6A}" srcOrd="0" destOrd="0" presId="urn:microsoft.com/office/officeart/2005/8/layout/hierarchy6"/>
    <dgm:cxn modelId="{288B95A7-587E-4849-A2B5-E96D3CA33DE6}" type="presOf" srcId="{9CC8341C-975C-4DDB-AF02-928E2E0612C0}" destId="{8104E734-4259-42AA-ACFB-EB07F3176906}" srcOrd="0" destOrd="0" presId="urn:microsoft.com/office/officeart/2005/8/layout/hierarchy6"/>
    <dgm:cxn modelId="{181B3BB6-10D2-48FA-90D4-254F57C2B9C5}" type="presOf" srcId="{09CE0217-5226-4F00-882F-1126FD7455DC}" destId="{0FB4D68C-3FAC-4AA1-B864-7316A2727B4B}" srcOrd="0" destOrd="0" presId="urn:microsoft.com/office/officeart/2005/8/layout/hierarchy6"/>
    <dgm:cxn modelId="{E7844DB8-897E-4D8C-B423-DEDF6AEAAF0F}" type="presOf" srcId="{F1FF4597-6DAD-471F-A3EF-95DABBA49C57}" destId="{2EAC6A80-2392-439F-84EB-C30ED767BA2B}" srcOrd="0" destOrd="0" presId="urn:microsoft.com/office/officeart/2005/8/layout/hierarchy6"/>
    <dgm:cxn modelId="{F079C4B9-FCD1-4F70-8F13-303DC23F5BC7}" srcId="{B0664EEF-0344-49FB-9DAA-F2C741D54BF5}" destId="{180A6D0C-1111-4656-B7DB-03B5165D7599}" srcOrd="2" destOrd="0" parTransId="{2B0C34E2-7334-4DFD-96F0-C6DAF5677C31}" sibTransId="{12790AA1-16B7-45FF-9056-33951AE09FD2}"/>
    <dgm:cxn modelId="{D4FFA6CB-4951-4E39-9473-253A42930DC6}" type="presOf" srcId="{B0664EEF-0344-49FB-9DAA-F2C741D54BF5}" destId="{A3267FC3-378C-48B1-90F9-F75FC6BC0708}" srcOrd="0" destOrd="0" presId="urn:microsoft.com/office/officeart/2005/8/layout/hierarchy6"/>
    <dgm:cxn modelId="{38ACF3E3-FE3C-432B-999C-F38C9F63ADFB}" type="presOf" srcId="{34ECC296-3D58-45AD-970B-37313A8D0065}" destId="{E08DB6C0-E214-4AFB-A0D1-2838BE57B627}" srcOrd="0" destOrd="0" presId="urn:microsoft.com/office/officeart/2005/8/layout/hierarchy6"/>
    <dgm:cxn modelId="{4DDC6FE4-9123-4642-9DD0-E1440C910867}" type="presOf" srcId="{D6015FAC-AC79-4EFB-AD4E-4DBBA8608E78}" destId="{67DB96AD-1C70-487F-86B8-BD75E26AD93D}" srcOrd="0" destOrd="0" presId="urn:microsoft.com/office/officeart/2005/8/layout/hierarchy6"/>
    <dgm:cxn modelId="{D099BDE5-130D-41FE-90AE-A90BD9413CD9}" type="presOf" srcId="{EC190B33-137C-4561-A3C1-396A9C2AD616}" destId="{53D6F900-5F3C-41D4-8DFD-59099F47E92C}" srcOrd="0" destOrd="0" presId="urn:microsoft.com/office/officeart/2005/8/layout/hierarchy6"/>
    <dgm:cxn modelId="{384486E6-DCD0-45FB-90C8-3C01BD6150B0}" srcId="{9D8F6B14-B831-4C79-A156-2B493E7B749D}" destId="{C74442B6-B4AD-4799-934A-65AFADDB52C1}" srcOrd="1" destOrd="0" parTransId="{F1FF4597-6DAD-471F-A3EF-95DABBA49C57}" sibTransId="{54F08E47-F5BD-4DBD-8691-43CA318EB929}"/>
    <dgm:cxn modelId="{73B93FEA-B365-4C56-BA11-94F1C268D180}" type="presOf" srcId="{C0316380-B524-4C41-8FEB-3A27F53452EC}" destId="{3E0E134D-9BB2-46CE-A624-CEBC1B0E285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C9BFDF7-D372-4B31-850B-9411E4A6161C}" srcId="{EC190B33-137C-4561-A3C1-396A9C2AD616}" destId="{34ECC296-3D58-45AD-970B-37313A8D0065}" srcOrd="2" destOrd="0" parTransId="{03C6CA87-51FD-4E24-B77D-CD1CC85F9C71}" sibTransId="{347460A0-6CAE-46C4-9178-A1145EC6BBB1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F32A922-459F-423E-AE97-15A79DD07748}" type="presParOf" srcId="{9946BB4B-0D0D-4192-B468-E6FAAB5AE8F3}" destId="{6B4031E5-3B1F-44B7-8291-074CDB57D9DE}" srcOrd="0" destOrd="0" presId="urn:microsoft.com/office/officeart/2005/8/layout/hierarchy6"/>
    <dgm:cxn modelId="{A64F7F13-BD6E-44B1-B1F9-70D42CDF06A0}" type="presParOf" srcId="{6B4031E5-3B1F-44B7-8291-074CDB57D9DE}" destId="{D5938F6E-A622-48C3-A89E-5A0237B0E259}" srcOrd="0" destOrd="0" presId="urn:microsoft.com/office/officeart/2005/8/layout/hierarchy6"/>
    <dgm:cxn modelId="{2655A0CC-B0E9-4585-92CB-1CC10CCAB0E3}" type="presParOf" srcId="{6B4031E5-3B1F-44B7-8291-074CDB57D9DE}" destId="{21C1ADE0-833E-40FA-8283-7D2AFC9BC39D}" srcOrd="1" destOrd="0" presId="urn:microsoft.com/office/officeart/2005/8/layout/hierarchy6"/>
    <dgm:cxn modelId="{FFA61614-A156-4F25-A798-C2713D200829}" type="presParOf" srcId="{21C1ADE0-833E-40FA-8283-7D2AFC9BC39D}" destId="{73CC2F6D-A18E-43E6-B4A3-063AFB4828C3}" srcOrd="0" destOrd="0" presId="urn:microsoft.com/office/officeart/2005/8/layout/hierarchy6"/>
    <dgm:cxn modelId="{6C177C59-EF4C-4D82-BF72-3BE77C779A39}" type="presParOf" srcId="{21C1ADE0-833E-40FA-8283-7D2AFC9BC39D}" destId="{C7B5A233-26DB-4A6B-B661-6D6D5E0FBDAB}" srcOrd="1" destOrd="0" presId="urn:microsoft.com/office/officeart/2005/8/layout/hierarchy6"/>
    <dgm:cxn modelId="{A5B9FD41-B647-42C7-9955-820BD26E603B}" type="presParOf" srcId="{C7B5A233-26DB-4A6B-B661-6D6D5E0FBDAB}" destId="{2FF3E1ED-5CCB-4621-8D8F-C1DADB58FD9D}" srcOrd="0" destOrd="0" presId="urn:microsoft.com/office/officeart/2005/8/layout/hierarchy6"/>
    <dgm:cxn modelId="{717CE2A8-A88C-41C2-B40D-FF0805DD644E}" type="presParOf" srcId="{C7B5A233-26DB-4A6B-B661-6D6D5E0FBDAB}" destId="{A65B3F00-ED53-4A70-9797-A0194B3FF48C}" srcOrd="1" destOrd="0" presId="urn:microsoft.com/office/officeart/2005/8/layout/hierarchy6"/>
    <dgm:cxn modelId="{B144CEBB-BC58-4CA6-8B3F-508EF0526DE1}" type="presParOf" srcId="{21C1ADE0-833E-40FA-8283-7D2AFC9BC39D}" destId="{2EAC6A80-2392-439F-84EB-C30ED767BA2B}" srcOrd="2" destOrd="0" presId="urn:microsoft.com/office/officeart/2005/8/layout/hierarchy6"/>
    <dgm:cxn modelId="{460EF0BF-190C-41F1-931C-0302DA220F6B}" type="presParOf" srcId="{21C1ADE0-833E-40FA-8283-7D2AFC9BC39D}" destId="{A5ECEB6E-A313-4F23-AAC3-B7C1A7692DC2}" srcOrd="3" destOrd="0" presId="urn:microsoft.com/office/officeart/2005/8/layout/hierarchy6"/>
    <dgm:cxn modelId="{10F64D8F-34A2-457F-98CA-62BDEC3CE3A8}" type="presParOf" srcId="{A5ECEB6E-A313-4F23-AAC3-B7C1A7692DC2}" destId="{D2C4EE00-58F3-4F69-81A8-F7DD7928CB79}" srcOrd="0" destOrd="0" presId="urn:microsoft.com/office/officeart/2005/8/layout/hierarchy6"/>
    <dgm:cxn modelId="{D750E091-0256-46F2-A80F-04F5A5954956}" type="presParOf" srcId="{A5ECEB6E-A313-4F23-AAC3-B7C1A7692DC2}" destId="{1DAC3FA2-C050-49FA-BEF9-4A0C1D6A2ED5}" srcOrd="1" destOrd="0" presId="urn:microsoft.com/office/officeart/2005/8/layout/hierarchy6"/>
    <dgm:cxn modelId="{BB525616-B3DA-4DE2-A55D-C19E211AE87D}" type="presParOf" srcId="{21C1ADE0-833E-40FA-8283-7D2AFC9BC39D}" destId="{BFDE6BF6-6475-4E35-947C-9E7A4377BE3B}" srcOrd="4" destOrd="0" presId="urn:microsoft.com/office/officeart/2005/8/layout/hierarchy6"/>
    <dgm:cxn modelId="{57744EED-0D01-4BD7-BAC4-74FFE0F192C8}" type="presParOf" srcId="{21C1ADE0-833E-40FA-8283-7D2AFC9BC39D}" destId="{FBB01BC5-2F80-4E64-8D39-973335BE5875}" srcOrd="5" destOrd="0" presId="urn:microsoft.com/office/officeart/2005/8/layout/hierarchy6"/>
    <dgm:cxn modelId="{A692A6EE-E048-456C-BEF3-0FF2DADA836E}" type="presParOf" srcId="{FBB01BC5-2F80-4E64-8D39-973335BE5875}" destId="{A3267FC3-378C-48B1-90F9-F75FC6BC0708}" srcOrd="0" destOrd="0" presId="urn:microsoft.com/office/officeart/2005/8/layout/hierarchy6"/>
    <dgm:cxn modelId="{5DC49BA4-7C6A-490D-8461-327BAC65CB6A}" type="presParOf" srcId="{FBB01BC5-2F80-4E64-8D39-973335BE5875}" destId="{CCFFC118-69F2-4A0F-A1C7-8605DB10E81A}" srcOrd="1" destOrd="0" presId="urn:microsoft.com/office/officeart/2005/8/layout/hierarchy6"/>
    <dgm:cxn modelId="{6FA52F36-2BC1-49A7-83DD-57D97ADAEFE2}" type="presParOf" srcId="{CCFFC118-69F2-4A0F-A1C7-8605DB10E81A}" destId="{8104E734-4259-42AA-ACFB-EB07F3176906}" srcOrd="0" destOrd="0" presId="urn:microsoft.com/office/officeart/2005/8/layout/hierarchy6"/>
    <dgm:cxn modelId="{35A0EC0F-9266-4A3F-80C0-A866F3205748}" type="presParOf" srcId="{CCFFC118-69F2-4A0F-A1C7-8605DB10E81A}" destId="{4639EF2E-3EB6-4A56-A100-64769EB45C4C}" srcOrd="1" destOrd="0" presId="urn:microsoft.com/office/officeart/2005/8/layout/hierarchy6"/>
    <dgm:cxn modelId="{DCBC6800-E5C5-4A16-9DDF-BC0F44E4FF0D}" type="presParOf" srcId="{4639EF2E-3EB6-4A56-A100-64769EB45C4C}" destId="{53D6F900-5F3C-41D4-8DFD-59099F47E92C}" srcOrd="0" destOrd="0" presId="urn:microsoft.com/office/officeart/2005/8/layout/hierarchy6"/>
    <dgm:cxn modelId="{786C324E-DD03-4415-934A-A696CFA53BAE}" type="presParOf" srcId="{4639EF2E-3EB6-4A56-A100-64769EB45C4C}" destId="{5AEA0363-2C91-47F0-8B67-6137E78BD68C}" srcOrd="1" destOrd="0" presId="urn:microsoft.com/office/officeart/2005/8/layout/hierarchy6"/>
    <dgm:cxn modelId="{AF31334D-A468-4307-98B9-4F420670A5CB}" type="presParOf" srcId="{5AEA0363-2C91-47F0-8B67-6137E78BD68C}" destId="{0377DC7E-C70A-43C7-ACC4-EC843E825BDA}" srcOrd="0" destOrd="0" presId="urn:microsoft.com/office/officeart/2005/8/layout/hierarchy6"/>
    <dgm:cxn modelId="{6C331E39-BCA0-460B-A16E-79A043121114}" type="presParOf" srcId="{5AEA0363-2C91-47F0-8B67-6137E78BD68C}" destId="{FFAD275E-6949-4C70-AD1C-9957908ED79D}" srcOrd="1" destOrd="0" presId="urn:microsoft.com/office/officeart/2005/8/layout/hierarchy6"/>
    <dgm:cxn modelId="{52C1B1BA-CDF9-4FED-B65C-9B57C4679E45}" type="presParOf" srcId="{FFAD275E-6949-4C70-AD1C-9957908ED79D}" destId="{1CB999FA-3B42-4DE9-803D-EC13DA13AA31}" srcOrd="0" destOrd="0" presId="urn:microsoft.com/office/officeart/2005/8/layout/hierarchy6"/>
    <dgm:cxn modelId="{383A3098-C8C6-4204-8903-BB9D7D1CC8CA}" type="presParOf" srcId="{FFAD275E-6949-4C70-AD1C-9957908ED79D}" destId="{ED979C05-721D-447F-9A0D-7C3253A12B25}" srcOrd="1" destOrd="0" presId="urn:microsoft.com/office/officeart/2005/8/layout/hierarchy6"/>
    <dgm:cxn modelId="{D0711958-EAF5-4402-8122-E2EBEF246B39}" type="presParOf" srcId="{5AEA0363-2C91-47F0-8B67-6137E78BD68C}" destId="{67DB96AD-1C70-487F-86B8-BD75E26AD93D}" srcOrd="2" destOrd="0" presId="urn:microsoft.com/office/officeart/2005/8/layout/hierarchy6"/>
    <dgm:cxn modelId="{918F7A11-2FEA-4E33-93C3-67A4BDBEAF2B}" type="presParOf" srcId="{5AEA0363-2C91-47F0-8B67-6137E78BD68C}" destId="{AFF5D43C-28CC-419D-B0D3-9C9E5D38A561}" srcOrd="3" destOrd="0" presId="urn:microsoft.com/office/officeart/2005/8/layout/hierarchy6"/>
    <dgm:cxn modelId="{404E5162-B4B6-4BFC-B4C1-4B72BA480378}" type="presParOf" srcId="{AFF5D43C-28CC-419D-B0D3-9C9E5D38A561}" destId="{3E0E134D-9BB2-46CE-A624-CEBC1B0E2859}" srcOrd="0" destOrd="0" presId="urn:microsoft.com/office/officeart/2005/8/layout/hierarchy6"/>
    <dgm:cxn modelId="{B2028D66-E9AE-4FD8-ABFF-E6FFF6234B83}" type="presParOf" srcId="{AFF5D43C-28CC-419D-B0D3-9C9E5D38A561}" destId="{A24DCEB8-05FD-4C09-A519-0281074B1F6B}" srcOrd="1" destOrd="0" presId="urn:microsoft.com/office/officeart/2005/8/layout/hierarchy6"/>
    <dgm:cxn modelId="{12645190-B345-430C-BFFA-16D7D2840FA8}" type="presParOf" srcId="{5AEA0363-2C91-47F0-8B67-6137E78BD68C}" destId="{2512F3AD-BCD4-45D6-A441-2B30D0216376}" srcOrd="4" destOrd="0" presId="urn:microsoft.com/office/officeart/2005/8/layout/hierarchy6"/>
    <dgm:cxn modelId="{DA08468C-D45F-448D-A80D-40EE68880BF5}" type="presParOf" srcId="{5AEA0363-2C91-47F0-8B67-6137E78BD68C}" destId="{FC37E6AD-770C-47AA-AAB5-C151BB74AF97}" srcOrd="5" destOrd="0" presId="urn:microsoft.com/office/officeart/2005/8/layout/hierarchy6"/>
    <dgm:cxn modelId="{A17C4186-7066-41EB-86B8-EBCAD3435033}" type="presParOf" srcId="{FC37E6AD-770C-47AA-AAB5-C151BB74AF97}" destId="{E08DB6C0-E214-4AFB-A0D1-2838BE57B627}" srcOrd="0" destOrd="0" presId="urn:microsoft.com/office/officeart/2005/8/layout/hierarchy6"/>
    <dgm:cxn modelId="{56F2A78B-C286-47F3-A767-9679FA48E263}" type="presParOf" srcId="{FC37E6AD-770C-47AA-AAB5-C151BB74AF97}" destId="{E4E08AEC-C8DD-4E69-9D4F-BAC725124B02}" srcOrd="1" destOrd="0" presId="urn:microsoft.com/office/officeart/2005/8/layout/hierarchy6"/>
    <dgm:cxn modelId="{BB511EA8-5A1B-456A-AE41-BA77A9BF9D7B}" type="presParOf" srcId="{CCFFC118-69F2-4A0F-A1C7-8605DB10E81A}" destId="{B5BE4C42-9179-4A74-AD65-3280C7072E87}" srcOrd="2" destOrd="0" presId="urn:microsoft.com/office/officeart/2005/8/layout/hierarchy6"/>
    <dgm:cxn modelId="{0F7569B7-CACD-49AE-ACEE-BCD27E202F0D}" type="presParOf" srcId="{CCFFC118-69F2-4A0F-A1C7-8605DB10E81A}" destId="{2D3CE4FD-CEF2-4027-ABFF-BAFD3FE480E8}" srcOrd="3" destOrd="0" presId="urn:microsoft.com/office/officeart/2005/8/layout/hierarchy6"/>
    <dgm:cxn modelId="{E317ADAF-7D0F-4CFF-B12F-E3EF7BCFEA38}" type="presParOf" srcId="{2D3CE4FD-CEF2-4027-ABFF-BAFD3FE480E8}" destId="{7FF5063B-D3B3-421F-9A52-DEA8BB29F5A9}" srcOrd="0" destOrd="0" presId="urn:microsoft.com/office/officeart/2005/8/layout/hierarchy6"/>
    <dgm:cxn modelId="{FBF12212-82F6-4429-BE14-FB0CCB7D24FD}" type="presParOf" srcId="{2D3CE4FD-CEF2-4027-ABFF-BAFD3FE480E8}" destId="{625AB053-B52B-44FA-BECA-101F229B1218}" srcOrd="1" destOrd="0" presId="urn:microsoft.com/office/officeart/2005/8/layout/hierarchy6"/>
    <dgm:cxn modelId="{F9C7EA2B-D106-4710-8089-D3FEA9F6E170}" type="presParOf" srcId="{CCFFC118-69F2-4A0F-A1C7-8605DB10E81A}" destId="{4988946F-13FD-40F6-B04C-9984C56B3982}" srcOrd="4" destOrd="0" presId="urn:microsoft.com/office/officeart/2005/8/layout/hierarchy6"/>
    <dgm:cxn modelId="{F0BBDA73-473D-4773-BB02-905E8B4C82DA}" type="presParOf" srcId="{CCFFC118-69F2-4A0F-A1C7-8605DB10E81A}" destId="{48249447-119F-4750-9DAA-1B07B4E0B895}" srcOrd="5" destOrd="0" presId="urn:microsoft.com/office/officeart/2005/8/layout/hierarchy6"/>
    <dgm:cxn modelId="{92CAD887-ABF5-4A08-ADCC-08004C4F90EB}" type="presParOf" srcId="{48249447-119F-4750-9DAA-1B07B4E0B895}" destId="{5BD39F66-F3DE-4D4B-86A7-D6D4699C59F0}" srcOrd="0" destOrd="0" presId="urn:microsoft.com/office/officeart/2005/8/layout/hierarchy6"/>
    <dgm:cxn modelId="{94AD9D3B-9CC3-4F89-9BE6-1AD0E0C5302A}" type="presParOf" srcId="{48249447-119F-4750-9DAA-1B07B4E0B895}" destId="{7B3BFF82-18E2-472C-91A2-F666F3A87A74}" srcOrd="1" destOrd="0" presId="urn:microsoft.com/office/officeart/2005/8/layout/hierarchy6"/>
    <dgm:cxn modelId="{FCD72D8A-52EF-43DF-B1AD-C7514F0BC76B}" type="presParOf" srcId="{CCFFC118-69F2-4A0F-A1C7-8605DB10E81A}" destId="{FCDC8DBE-A673-473A-A176-32412DC10D6A}" srcOrd="6" destOrd="0" presId="urn:microsoft.com/office/officeart/2005/8/layout/hierarchy6"/>
    <dgm:cxn modelId="{48C32E9A-ED74-4943-8161-119A0FDAD01C}" type="presParOf" srcId="{CCFFC118-69F2-4A0F-A1C7-8605DB10E81A}" destId="{D5C481E9-8680-4AB3-A88F-1481ABB450BD}" srcOrd="7" destOrd="0" presId="urn:microsoft.com/office/officeart/2005/8/layout/hierarchy6"/>
    <dgm:cxn modelId="{CC4EDCFF-5B3C-4466-823C-7D0BB4A4F00B}" type="presParOf" srcId="{D5C481E9-8680-4AB3-A88F-1481ABB450BD}" destId="{0FB4D68C-3FAC-4AA1-B864-7316A2727B4B}" srcOrd="0" destOrd="0" presId="urn:microsoft.com/office/officeart/2005/8/layout/hierarchy6"/>
    <dgm:cxn modelId="{21F2DFC0-2DFE-4D93-9568-B9E3BBC3BE0D}" type="presParOf" srcId="{D5C481E9-8680-4AB3-A88F-1481ABB450BD}" destId="{5AE20EAE-3675-4C7D-BEF3-88740899A5A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a reader</a:t>
          </a:r>
        </a:p>
      </dsp:txBody>
      <dsp:txXfrm>
        <a:off x="6385175" y="2204472"/>
        <a:ext cx="2438093" cy="12687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930106" y="317094"/>
          <a:ext cx="3391244" cy="86671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955491" y="342479"/>
        <a:ext cx="3340474" cy="815944"/>
      </dsp:txXfrm>
    </dsp:sp>
    <dsp:sp modelId="{33643D00-C75E-4DF5-A0F0-DFA21355EB8A}">
      <dsp:nvSpPr>
        <dsp:cNvPr id="0" name=""/>
        <dsp:cNvSpPr/>
      </dsp:nvSpPr>
      <dsp:spPr>
        <a:xfrm>
          <a:off x="3223928" y="1183808"/>
          <a:ext cx="1401799" cy="287548"/>
        </a:xfrm>
        <a:custGeom>
          <a:avLst/>
          <a:gdLst/>
          <a:ahLst/>
          <a:cxnLst/>
          <a:rect l="0" t="0" r="0" b="0"/>
          <a:pathLst>
            <a:path>
              <a:moveTo>
                <a:pt x="1401799" y="0"/>
              </a:moveTo>
              <a:lnTo>
                <a:pt x="1401799" y="143774"/>
              </a:lnTo>
              <a:lnTo>
                <a:pt x="0" y="143774"/>
              </a:lnTo>
              <a:lnTo>
                <a:pt x="0" y="2875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684774" y="1471357"/>
          <a:ext cx="1078307" cy="7188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2705829" y="1492412"/>
        <a:ext cx="1036197" cy="676761"/>
      </dsp:txXfrm>
    </dsp:sp>
    <dsp:sp modelId="{67357A81-5F47-46C8-8791-23DB6B665016}">
      <dsp:nvSpPr>
        <dsp:cNvPr id="0" name=""/>
        <dsp:cNvSpPr/>
      </dsp:nvSpPr>
      <dsp:spPr>
        <a:xfrm>
          <a:off x="4580008" y="1183808"/>
          <a:ext cx="91440" cy="2875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5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086574" y="1471357"/>
          <a:ext cx="1078307" cy="7188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107629" y="1492412"/>
        <a:ext cx="1036197" cy="676761"/>
      </dsp:txXfrm>
    </dsp:sp>
    <dsp:sp modelId="{C7E6C14B-E883-47BA-AB6C-CBF1949153A7}">
      <dsp:nvSpPr>
        <dsp:cNvPr id="0" name=""/>
        <dsp:cNvSpPr/>
      </dsp:nvSpPr>
      <dsp:spPr>
        <a:xfrm>
          <a:off x="4625728" y="1183808"/>
          <a:ext cx="1401799" cy="28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74"/>
              </a:lnTo>
              <a:lnTo>
                <a:pt x="1401799" y="143774"/>
              </a:lnTo>
              <a:lnTo>
                <a:pt x="1401799" y="2875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977C43-44CC-48A4-80BA-1F73F69C18FA}">
      <dsp:nvSpPr>
        <dsp:cNvPr id="0" name=""/>
        <dsp:cNvSpPr/>
      </dsp:nvSpPr>
      <dsp:spPr>
        <a:xfrm>
          <a:off x="5488373" y="1471357"/>
          <a:ext cx="1078307" cy="7188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509428" y="1492412"/>
        <a:ext cx="1036197" cy="676761"/>
      </dsp:txXfrm>
    </dsp:sp>
    <dsp:sp modelId="{6151F15F-5A09-4786-9994-9EC5E35E9982}">
      <dsp:nvSpPr>
        <dsp:cNvPr id="0" name=""/>
        <dsp:cNvSpPr/>
      </dsp:nvSpPr>
      <dsp:spPr>
        <a:xfrm>
          <a:off x="5326627" y="2190228"/>
          <a:ext cx="700899" cy="287548"/>
        </a:xfrm>
        <a:custGeom>
          <a:avLst/>
          <a:gdLst/>
          <a:ahLst/>
          <a:cxnLst/>
          <a:rect l="0" t="0" r="0" b="0"/>
          <a:pathLst>
            <a:path>
              <a:moveTo>
                <a:pt x="700899" y="0"/>
              </a:moveTo>
              <a:lnTo>
                <a:pt x="700899" y="143774"/>
              </a:lnTo>
              <a:lnTo>
                <a:pt x="0" y="143774"/>
              </a:lnTo>
              <a:lnTo>
                <a:pt x="0" y="28754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4787474" y="2477777"/>
          <a:ext cx="1078307" cy="71887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808529" y="2498832"/>
        <a:ext cx="1036197" cy="676761"/>
      </dsp:txXfrm>
    </dsp:sp>
    <dsp:sp modelId="{474A7B41-AECA-444D-91CB-733E0DDD9EE5}">
      <dsp:nvSpPr>
        <dsp:cNvPr id="0" name=""/>
        <dsp:cNvSpPr/>
      </dsp:nvSpPr>
      <dsp:spPr>
        <a:xfrm>
          <a:off x="6027527" y="2190228"/>
          <a:ext cx="700899" cy="28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74"/>
              </a:lnTo>
              <a:lnTo>
                <a:pt x="700899" y="143774"/>
              </a:lnTo>
              <a:lnTo>
                <a:pt x="700899" y="28754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189273" y="2477777"/>
          <a:ext cx="1078307" cy="71887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210328" y="2498832"/>
        <a:ext cx="1036197" cy="67676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38F6E-A622-48C3-A89E-5A0237B0E259}">
      <dsp:nvSpPr>
        <dsp:cNvPr id="0" name=""/>
        <dsp:cNvSpPr/>
      </dsp:nvSpPr>
      <dsp:spPr>
        <a:xfrm>
          <a:off x="3641928" y="41"/>
          <a:ext cx="1160217" cy="77347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Overview</a:t>
          </a:r>
        </a:p>
      </dsp:txBody>
      <dsp:txXfrm>
        <a:off x="3664582" y="22695"/>
        <a:ext cx="1114909" cy="728170"/>
      </dsp:txXfrm>
    </dsp:sp>
    <dsp:sp modelId="{73CC2F6D-A18E-43E6-B4A3-063AFB4828C3}">
      <dsp:nvSpPr>
        <dsp:cNvPr id="0" name=""/>
        <dsp:cNvSpPr/>
      </dsp:nvSpPr>
      <dsp:spPr>
        <a:xfrm>
          <a:off x="2483584" y="773519"/>
          <a:ext cx="1738452" cy="309391"/>
        </a:xfrm>
        <a:custGeom>
          <a:avLst/>
          <a:gdLst/>
          <a:ahLst/>
          <a:cxnLst/>
          <a:rect l="0" t="0" r="0" b="0"/>
          <a:pathLst>
            <a:path>
              <a:moveTo>
                <a:pt x="1738452" y="0"/>
              </a:moveTo>
              <a:lnTo>
                <a:pt x="1738452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F3E1ED-5CCB-4621-8D8F-C1DADB58FD9D}">
      <dsp:nvSpPr>
        <dsp:cNvPr id="0" name=""/>
        <dsp:cNvSpPr/>
      </dsp:nvSpPr>
      <dsp:spPr>
        <a:xfrm>
          <a:off x="1903475" y="1082910"/>
          <a:ext cx="1160217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phrases</a:t>
          </a:r>
        </a:p>
      </dsp:txBody>
      <dsp:txXfrm>
        <a:off x="1926129" y="1105564"/>
        <a:ext cx="1114909" cy="728170"/>
      </dsp:txXfrm>
    </dsp:sp>
    <dsp:sp modelId="{2EAC6A80-2392-439F-84EB-C30ED767BA2B}">
      <dsp:nvSpPr>
        <dsp:cNvPr id="0" name=""/>
        <dsp:cNvSpPr/>
      </dsp:nvSpPr>
      <dsp:spPr>
        <a:xfrm>
          <a:off x="3991867" y="773519"/>
          <a:ext cx="230169" cy="309391"/>
        </a:xfrm>
        <a:custGeom>
          <a:avLst/>
          <a:gdLst/>
          <a:ahLst/>
          <a:cxnLst/>
          <a:rect l="0" t="0" r="0" b="0"/>
          <a:pathLst>
            <a:path>
              <a:moveTo>
                <a:pt x="230169" y="0"/>
              </a:moveTo>
              <a:lnTo>
                <a:pt x="230169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4EE00-58F3-4F69-81A8-F7DD7928CB79}">
      <dsp:nvSpPr>
        <dsp:cNvPr id="0" name=""/>
        <dsp:cNvSpPr/>
      </dsp:nvSpPr>
      <dsp:spPr>
        <a:xfrm>
          <a:off x="3411758" y="1082910"/>
          <a:ext cx="1160217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34412" y="1105564"/>
        <a:ext cx="1114909" cy="728170"/>
      </dsp:txXfrm>
    </dsp:sp>
    <dsp:sp modelId="{BFDE6BF6-6475-4E35-947C-9E7A4377BE3B}">
      <dsp:nvSpPr>
        <dsp:cNvPr id="0" name=""/>
        <dsp:cNvSpPr/>
      </dsp:nvSpPr>
      <dsp:spPr>
        <a:xfrm>
          <a:off x="4222036" y="773519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1508282" y="154695"/>
              </a:lnTo>
              <a:lnTo>
                <a:pt x="1508282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267FC3-378C-48B1-90F9-F75FC6BC0708}">
      <dsp:nvSpPr>
        <dsp:cNvPr id="0" name=""/>
        <dsp:cNvSpPr/>
      </dsp:nvSpPr>
      <dsp:spPr>
        <a:xfrm>
          <a:off x="4920040" y="1082910"/>
          <a:ext cx="1620556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942694" y="1105564"/>
        <a:ext cx="1575248" cy="728170"/>
      </dsp:txXfrm>
    </dsp:sp>
    <dsp:sp modelId="{8104E734-4259-42AA-ACFB-EB07F3176906}">
      <dsp:nvSpPr>
        <dsp:cNvPr id="0" name=""/>
        <dsp:cNvSpPr/>
      </dsp:nvSpPr>
      <dsp:spPr>
        <a:xfrm>
          <a:off x="3144252" y="1856388"/>
          <a:ext cx="2586066" cy="309391"/>
        </a:xfrm>
        <a:custGeom>
          <a:avLst/>
          <a:gdLst/>
          <a:ahLst/>
          <a:cxnLst/>
          <a:rect l="0" t="0" r="0" b="0"/>
          <a:pathLst>
            <a:path>
              <a:moveTo>
                <a:pt x="2586066" y="0"/>
              </a:moveTo>
              <a:lnTo>
                <a:pt x="2586066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D6F900-5F3C-41D4-8DFD-59099F47E92C}">
      <dsp:nvSpPr>
        <dsp:cNvPr id="0" name=""/>
        <dsp:cNvSpPr/>
      </dsp:nvSpPr>
      <dsp:spPr>
        <a:xfrm>
          <a:off x="2564144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586798" y="2188434"/>
        <a:ext cx="1114909" cy="728170"/>
      </dsp:txXfrm>
    </dsp:sp>
    <dsp:sp modelId="{0377DC7E-C70A-43C7-ACC4-EC843E825BDA}">
      <dsp:nvSpPr>
        <dsp:cNvPr id="0" name=""/>
        <dsp:cNvSpPr/>
      </dsp:nvSpPr>
      <dsp:spPr>
        <a:xfrm>
          <a:off x="1635970" y="2939258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1508282" y="0"/>
              </a:moveTo>
              <a:lnTo>
                <a:pt x="1508282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B999FA-3B42-4DE9-803D-EC13DA13AA31}">
      <dsp:nvSpPr>
        <dsp:cNvPr id="0" name=""/>
        <dsp:cNvSpPr/>
      </dsp:nvSpPr>
      <dsp:spPr>
        <a:xfrm>
          <a:off x="1055861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1078515" y="3271303"/>
        <a:ext cx="1114909" cy="728170"/>
      </dsp:txXfrm>
    </dsp:sp>
    <dsp:sp modelId="{67DB96AD-1C70-487F-86B8-BD75E26AD93D}">
      <dsp:nvSpPr>
        <dsp:cNvPr id="0" name=""/>
        <dsp:cNvSpPr/>
      </dsp:nvSpPr>
      <dsp:spPr>
        <a:xfrm>
          <a:off x="3098532" y="2939258"/>
          <a:ext cx="91440" cy="3093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0E134D-9BB2-46CE-A624-CEBC1B0E2859}">
      <dsp:nvSpPr>
        <dsp:cNvPr id="0" name=""/>
        <dsp:cNvSpPr/>
      </dsp:nvSpPr>
      <dsp:spPr>
        <a:xfrm>
          <a:off x="2564144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I</a:t>
          </a:r>
        </a:p>
      </dsp:txBody>
      <dsp:txXfrm>
        <a:off x="2586798" y="3271303"/>
        <a:ext cx="1114909" cy="728170"/>
      </dsp:txXfrm>
    </dsp:sp>
    <dsp:sp modelId="{2512F3AD-BCD4-45D6-A441-2B30D0216376}">
      <dsp:nvSpPr>
        <dsp:cNvPr id="0" name=""/>
        <dsp:cNvSpPr/>
      </dsp:nvSpPr>
      <dsp:spPr>
        <a:xfrm>
          <a:off x="3144252" y="2939258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1508282" y="154695"/>
              </a:lnTo>
              <a:lnTo>
                <a:pt x="1508282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8DB6C0-E214-4AFB-A0D1-2838BE57B627}">
      <dsp:nvSpPr>
        <dsp:cNvPr id="0" name=""/>
        <dsp:cNvSpPr/>
      </dsp:nvSpPr>
      <dsp:spPr>
        <a:xfrm>
          <a:off x="4072426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095080" y="3271303"/>
        <a:ext cx="1114909" cy="728170"/>
      </dsp:txXfrm>
    </dsp:sp>
    <dsp:sp modelId="{B5BE4C42-9179-4A74-AD65-3280C7072E87}">
      <dsp:nvSpPr>
        <dsp:cNvPr id="0" name=""/>
        <dsp:cNvSpPr/>
      </dsp:nvSpPr>
      <dsp:spPr>
        <a:xfrm>
          <a:off x="4652535" y="1856388"/>
          <a:ext cx="1077783" cy="309391"/>
        </a:xfrm>
        <a:custGeom>
          <a:avLst/>
          <a:gdLst/>
          <a:ahLst/>
          <a:cxnLst/>
          <a:rect l="0" t="0" r="0" b="0"/>
          <a:pathLst>
            <a:path>
              <a:moveTo>
                <a:pt x="1077783" y="0"/>
              </a:moveTo>
              <a:lnTo>
                <a:pt x="1077783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F5063B-D3B3-421F-9A52-DEA8BB29F5A9}">
      <dsp:nvSpPr>
        <dsp:cNvPr id="0" name=""/>
        <dsp:cNvSpPr/>
      </dsp:nvSpPr>
      <dsp:spPr>
        <a:xfrm>
          <a:off x="4072426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Full stops</a:t>
          </a:r>
        </a:p>
      </dsp:txBody>
      <dsp:txXfrm>
        <a:off x="4095080" y="2188434"/>
        <a:ext cx="1114909" cy="728170"/>
      </dsp:txXfrm>
    </dsp:sp>
    <dsp:sp modelId="{4988946F-13FD-40F6-B04C-9984C56B3982}">
      <dsp:nvSpPr>
        <dsp:cNvPr id="0" name=""/>
        <dsp:cNvSpPr/>
      </dsp:nvSpPr>
      <dsp:spPr>
        <a:xfrm>
          <a:off x="5730319" y="1856388"/>
          <a:ext cx="430498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430498" y="154695"/>
              </a:lnTo>
              <a:lnTo>
                <a:pt x="430498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D39F66-F3DE-4D4B-86A7-D6D4699C59F0}">
      <dsp:nvSpPr>
        <dsp:cNvPr id="0" name=""/>
        <dsp:cNvSpPr/>
      </dsp:nvSpPr>
      <dsp:spPr>
        <a:xfrm>
          <a:off x="5580709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Question marks</a:t>
          </a:r>
        </a:p>
      </dsp:txBody>
      <dsp:txXfrm>
        <a:off x="5603363" y="2188434"/>
        <a:ext cx="1114909" cy="728170"/>
      </dsp:txXfrm>
    </dsp:sp>
    <dsp:sp modelId="{FCDC8DBE-A673-473A-A176-32412DC10D6A}">
      <dsp:nvSpPr>
        <dsp:cNvPr id="0" name=""/>
        <dsp:cNvSpPr/>
      </dsp:nvSpPr>
      <dsp:spPr>
        <a:xfrm>
          <a:off x="5730319" y="1856388"/>
          <a:ext cx="2262423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2262423" y="154695"/>
              </a:lnTo>
              <a:lnTo>
                <a:pt x="2262423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B4D68C-3FAC-4AA1-B864-7316A2727B4B}">
      <dsp:nvSpPr>
        <dsp:cNvPr id="0" name=""/>
        <dsp:cNvSpPr/>
      </dsp:nvSpPr>
      <dsp:spPr>
        <a:xfrm>
          <a:off x="7088991" y="2165780"/>
          <a:ext cx="1807502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Exclamation marks</a:t>
          </a:r>
        </a:p>
      </dsp:txBody>
      <dsp:txXfrm>
        <a:off x="7111645" y="2188434"/>
        <a:ext cx="1762194" cy="728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53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FA0DA-456D-6C37-2665-E0BE90769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DC9728-2B81-24B9-5155-AB7A0918D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35D38-D0AE-346B-2859-C321F882878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78501E-63E0-BF2E-D2EA-DCCA9247C7C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fixes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6D185C-1560-81BF-8F0C-4E2F030AA53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CEB45-E32B-1957-71BA-84483BDD50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811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500934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39325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F4F483-55D1-237E-0291-974D83787F4B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4937BC-BEBB-25E1-270B-7969FBDFAE0C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F58771-DB3F-90F0-B087-7729E59891C8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67CFB5-F84D-D524-DAFF-83D3F1E95E0C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8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070963" y="53699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43202" y="445675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“tiny”?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096001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368240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4094380">
            <a:off x="4875931" y="264605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Capital Letters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6204716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849746-41EB-5C6C-5C59-B3547116A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C2ABA7-22B2-7F68-47DD-1FC69870C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2906CB2-A877-84B4-1432-82E1B5FA6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52DE87-39A9-A894-80ED-A2717124D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405AC52-EAB5-049B-6CEA-45B78966E0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9816056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3F1D2A-4B54-575A-759D-146925DD1B1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1C504D-A8C5-5015-7916-1FAD0D5C8376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568743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650186" y="149307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blue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826281" y="238757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6463961" y="146906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6083080" y="2418530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grumpy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9159172" y="1449430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55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3099 -0.015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49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3828 -0.1127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49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31484 -0.101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2" y="-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1562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53984 -0.111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1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63099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49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18177 -0.1113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-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3255 -0.1143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28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1562 -0.107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16" y="-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62943 -0.1171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71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FC3AF-E0A1-364D-082F-6C1312051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9605E4E-BDAA-21A2-6875-E7A348A5E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380A723-AB3B-1582-8874-A2F6E4B59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83E1FF-649F-C425-333C-FD7EF4EE6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F55BC25-46EF-0E1C-BFFB-1B1B0D7A9C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951775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2866F11-ADC9-A66D-CDC9-78D4707767A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D3DC2D-D81C-703C-699D-365B3D1F0C5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03220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7C811-A77B-2AE1-DC9A-B256B5DB3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D8AFA80-CFA6-4A2C-D34D-C01E507AC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6B60BD9-AA8D-FE7C-0DC4-22BA5F550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61A003-6B2D-3475-120A-08C79699A1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6CB4140-B5BD-FAAB-FBE7-B9D77F9223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1443461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D014778-CFDD-FEAB-A8FD-FD18A102BAB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413089-043F-092C-3258-E05FCDF2CF3A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4230366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5007A-857B-4732-DA8A-5A444E12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40037E7-5903-EC74-520B-837FE9C1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58AC77-BFA2-9986-9473-11EA42AD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7EE29-986F-FB0B-4504-D9F394630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6DD279E-FE09-7618-F963-674851703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8516651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6C9832-368F-1B5F-21EC-C1C4F00766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475976-8C7E-172A-1694-5C936EC29F9B}"/>
              </a:ext>
            </a:extLst>
          </p:cNvPr>
          <p:cNvSpPr txBox="1"/>
          <p:nvPr/>
        </p:nvSpPr>
        <p:spPr>
          <a:xfrm>
            <a:off x="2962909" y="4624297"/>
            <a:ext cx="8143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We’ve already met some punctuation like capital letters, full stops, question marks and exclamation marks.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do we use capital letters?</a:t>
            </a:r>
          </a:p>
        </p:txBody>
      </p:sp>
    </p:spTree>
    <p:extLst>
      <p:ext uri="{BB962C8B-B14F-4D97-AF65-F5344CB8AC3E}">
        <p14:creationId xmlns:p14="http://schemas.microsoft.com/office/powerpoint/2010/main" val="1172856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19E3A-5D20-0CD1-F7F7-B8C3C92D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C2EA05-E965-331A-4B7E-CDD266EAD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769E1DD-4ADC-7F28-924F-41D4FEB62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5C35A1-3045-54C3-D119-045E8FC963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DFF1AFA-8C98-FF97-9FE2-981171ADFE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3946331"/>
              </p:ext>
            </p:extLst>
          </p:nvPr>
        </p:nvGraphicFramePr>
        <p:xfrm>
          <a:off x="1544319" y="848707"/>
          <a:ext cx="9952356" cy="4022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F35329D-2BBE-23CC-6D17-4158E71D28C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41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4371974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76195" y="1637884"/>
            <a:ext cx="10387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remember what a </a:t>
            </a:r>
            <a:r>
              <a:rPr lang="en-GB" sz="4800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6007608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5A3B19-B9D0-E84E-A0A6-4CBDBF366C32}"/>
              </a:ext>
            </a:extLst>
          </p:cNvPr>
          <p:cNvSpPr txBox="1"/>
          <p:nvPr/>
        </p:nvSpPr>
        <p:spPr>
          <a:xfrm>
            <a:off x="1744762" y="1363949"/>
            <a:ext cx="87024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we say with </a:t>
            </a:r>
            <a:r>
              <a:rPr lang="en-GB" sz="4800" b="1" u="sng" dirty="0">
                <a:solidFill>
                  <a:srgbClr val="7030A0"/>
                </a:solidFill>
              </a:rPr>
              <a:t>one breath</a:t>
            </a:r>
            <a:r>
              <a:rPr lang="en-GB" sz="4800" dirty="0">
                <a:solidFill>
                  <a:srgbClr val="7030A0"/>
                </a:solidFill>
              </a:rPr>
              <a:t>.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endParaRPr lang="en-GB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46443" y="11819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74625" y="21814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</a:t>
            </a:r>
            <a:r>
              <a:rPr lang="en-GB" sz="3600">
                <a:solidFill>
                  <a:schemeClr val="bg1"/>
                </a:solidFill>
              </a:rPr>
              <a:t>The girls </a:t>
            </a:r>
            <a:r>
              <a:rPr lang="en-GB" sz="3600" dirty="0">
                <a:solidFill>
                  <a:schemeClr val="bg1"/>
                </a:solidFill>
              </a:rPr>
              <a:t>play tig.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74625" y="31810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A teacher works hard.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46443" y="4367688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We show readers these are one sentence by: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starting with a capital letter and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finishing with a full stop (.), question mark (?) or exclamation mark (!). 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cats and dogs fight.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 bank is closed.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a noise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 want to go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C</a:t>
            </a:r>
            <a:r>
              <a:rPr lang="en-GB" sz="3200" dirty="0">
                <a:solidFill>
                  <a:schemeClr val="bg1"/>
                </a:solidFill>
              </a:rPr>
              <a:t>ats and dogs fight.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bank is closed.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u="sng" dirty="0">
                <a:solidFill>
                  <a:srgbClr val="FFFF00"/>
                </a:solidFill>
              </a:rPr>
              <a:t>H</a:t>
            </a:r>
            <a:r>
              <a:rPr lang="en-GB" sz="3200" dirty="0">
                <a:solidFill>
                  <a:schemeClr val="bg1"/>
                </a:solidFill>
              </a:rPr>
              <a:t>ow did you do that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u="sng" dirty="0">
                <a:solidFill>
                  <a:srgbClr val="FFFF00"/>
                </a:solidFill>
              </a:rPr>
              <a:t>W</a:t>
            </a:r>
            <a:r>
              <a:rPr lang="en-GB" sz="3200" dirty="0">
                <a:solidFill>
                  <a:schemeClr val="bg1"/>
                </a:solidFill>
              </a:rPr>
              <a:t>hat a noise</a:t>
            </a:r>
            <a:r>
              <a:rPr lang="en-GB" sz="3200" u="sng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I </a:t>
            </a:r>
            <a:r>
              <a:rPr lang="en-GB" sz="3200" dirty="0">
                <a:solidFill>
                  <a:schemeClr val="bg1"/>
                </a:solidFill>
              </a:rPr>
              <a:t>want to go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how are you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we like to draw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969470" y="1653235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48886" y="1659632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the broken robots.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38E4F8-82FA-8EA2-6255-066DFBA0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384" y="2096376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mat.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cat sat on the mat.</a:t>
            </a:r>
            <a:endParaRPr lang="en-GB" altLang="en-US" sz="2800" dirty="0">
              <a:solidFill>
                <a:schemeClr val="tx1"/>
              </a:solidFill>
              <a:highlight>
                <a:srgbClr val="FFFF00"/>
              </a:highlight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how are you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H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ow are you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we like to draw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 like to draw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64303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about Emile or Scrambler?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Each sentence should have one or more adjectives.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alien.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3441" y="1905736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98733E-18 L -0.23685 0.1680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86080" cy="642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22625">
                <a:tc>
                  <a:txBody>
                    <a:bodyPr/>
                    <a:lstStyle/>
                    <a:p>
                      <a:r>
                        <a:rPr lang="en-GB" sz="1800" dirty="0"/>
                        <a:t>Capital letters - Sentences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letter should be a capital letter?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Gcap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Capital letters at the start and full stops at the end of sentences.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wrong with the sentence below?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No capital letter/No full stop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GCapFull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Gsentence3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question.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question.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Where have you been?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Emile liked to pilot the rocket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Gstate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</a:t>
                      </a: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exclamatory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a powerful kick!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Gexclam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81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command.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command.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Are you okay?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Gcommand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Exclamation marks.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sentence should end in an exclamation mark?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powerful kick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GExcQuest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 statement, statement, command or question?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this an exclamatory statement, statement, command or question?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beautiful day!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 - Missing ?, ! or 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punctuation is missing from the end of the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325849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DD371-9C57-C5FF-7057-BCF0CA8D8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9BA429-12A5-16B0-8BBB-AB6793A3A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D65D34-9B81-7F62-C98B-C71EC56FBA7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9103A2-213A-2CBE-52C9-DF32004B4A3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995630-B99A-722E-EBFA-6E29C486634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82D52-C0CD-4EB2-6D03-1A8532AEC74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05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FF26D-0B4C-BB80-CBF6-FDE96454B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B55FB79-C21C-B771-5C4B-DDBF279C6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BF05B6-BB69-18E5-6995-99F6494DA73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AB111D-652D-CCEB-9A05-B9156138A8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CBD9E6-C6AF-A567-FA30-038F8D9977F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BA358F-F081-78EF-7C80-AA1AEAA727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852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E90B1-7F5F-75DB-5BA6-D650F5F64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FDDE8A-40FC-FE4E-B61C-D6260B31A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974A3B-313E-C7A8-EEB0-95C6FF64E09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6B58C2-121A-2B30-3A56-122037E309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718E4D-4216-BA5D-0BED-4AABF087B5C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94BB62-9308-F8AF-574E-00622D0295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384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3370F-D6F3-9C5A-9D6E-4E9B59730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053F29E-1424-86B3-60DA-69900F00C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BDF0DE-56CE-B830-50B9-0B2E674E51B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AAAAB4-7310-5998-0B83-FA8CC73465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D29A72-B585-857E-C876-3CBF40BBD72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1E00E1-99F1-1CE0-E59F-1B12AB10E2A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73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8B0A7-6D8F-9F83-4409-440F00272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353EA5-8A6F-EFE0-46DD-AEAB32E5B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EDDAF1-CA86-A7F2-CD11-90FA5B13C97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15580C-9313-D433-56DD-9292AD98C9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4E3068-AED9-2509-3044-D6E9ADAD280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2BFFEC-FC4C-7CE4-2B3B-5E22BD04F7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237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6D036-837B-19A5-0F76-2AFB69D9F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357BA-1C5E-B3E9-F3D2-5BDB137DAB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163E16-7A01-CCFE-1A19-E76B7AB9B83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00D3EF-6D42-0A49-3BBD-DB35F2D38E7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fixes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09CE4E-368D-E4D8-DCC9-FBDB18D32E5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2E8AA8-1429-B179-80B7-7DF71D8B4AA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716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1546</Words>
  <Application>Microsoft Office PowerPoint</Application>
  <PresentationFormat>Widescreen</PresentationFormat>
  <Paragraphs>282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Capital Letters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5 mistakes  in 1 minute?</vt:lpstr>
      <vt:lpstr>Below are 3 sentences.  Can you find 5 mistakes  in 1 minute?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2025-12-22T09:51:51Z</dcterms:modified>
</cp:coreProperties>
</file>